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  <p:sldId id="302" r:id="rId47"/>
    <p:sldId id="298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5" r:id="rId110"/>
    <p:sldId id="371" r:id="rId111"/>
    <p:sldId id="372" r:id="rId112"/>
    <p:sldId id="366" r:id="rId113"/>
    <p:sldId id="367" r:id="rId114"/>
    <p:sldId id="368" r:id="rId115"/>
    <p:sldId id="369" r:id="rId116"/>
    <p:sldId id="373" r:id="rId117"/>
    <p:sldId id="374" r:id="rId118"/>
    <p:sldId id="375" r:id="rId119"/>
    <p:sldId id="370" r:id="rId120"/>
    <p:sldId id="364" r:id="rId121"/>
    <p:sldId id="382" r:id="rId122"/>
    <p:sldId id="383" r:id="rId123"/>
    <p:sldId id="384" r:id="rId124"/>
    <p:sldId id="385" r:id="rId125"/>
    <p:sldId id="386" r:id="rId126"/>
    <p:sldId id="387" r:id="rId127"/>
    <p:sldId id="390" r:id="rId128"/>
    <p:sldId id="391" r:id="rId129"/>
    <p:sldId id="392" r:id="rId130"/>
    <p:sldId id="388" r:id="rId131"/>
    <p:sldId id="389" r:id="rId132"/>
    <p:sldId id="393" r:id="rId133"/>
    <p:sldId id="394" r:id="rId134"/>
    <p:sldId id="395" r:id="rId135"/>
    <p:sldId id="396" r:id="rId136"/>
    <p:sldId id="397" r:id="rId137"/>
    <p:sldId id="398" r:id="rId138"/>
    <p:sldId id="399" r:id="rId139"/>
    <p:sldId id="400" r:id="rId140"/>
    <p:sldId id="401" r:id="rId141"/>
    <p:sldId id="376" r:id="rId142"/>
    <p:sldId id="377" r:id="rId143"/>
    <p:sldId id="378" r:id="rId144"/>
    <p:sldId id="379" r:id="rId145"/>
    <p:sldId id="380" r:id="rId146"/>
    <p:sldId id="381" r:id="rId147"/>
    <p:sldId id="402" r:id="rId148"/>
    <p:sldId id="403" r:id="rId149"/>
    <p:sldId id="405" r:id="rId15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56DCC8-E587-4D35-8330-85E33E626632}" v="22" dt="2025-11-29T14:39:27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8" y="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microsoft.com/office/2015/10/relationships/revisionInfo" Target="revisionInfo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8FC502-92D4-0AAF-95EF-0CF2719E5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EC4E85F-AC03-49C2-E5FD-CDF008220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D4D877-1FE3-8137-AF4A-9572ABDCA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CDCE50A-E5FC-F83E-E2C8-8129E32D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A37C6D-A3D2-C304-5D30-6E6B8912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3307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68E7D-A413-0657-5507-2AE541F9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E2B50F1-99B2-85C9-DE89-06BC0F0EB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B92C88-4B86-44CA-DAAA-9A88C9CA4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507F86-A66B-3267-B714-2069510AF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3ACA272-E276-5BDD-7844-FFEB35E1E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6037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9453ABE-02BA-AB11-29C4-F0D6865CEF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BF2A09-8534-A7BF-10C5-0294DAB62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1854A98-C8C8-60E6-E3B7-0DDE4B3EE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8A959DB-0C65-C3FF-A76E-221E8A89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369165-CD11-82AE-D47D-ACB9D398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7775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401EF9-3ABC-C9B3-2659-5610C3A2F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384D0FA-7AA8-D880-9825-414748E65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0EF4691-1CF3-A459-60C5-DC6A31A50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6BAB81-F540-E3E0-0753-5293ACBB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A238DCA-0D65-29D2-39E4-633BFC53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4515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018374-14FF-D2CD-DD9F-02D14DB03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C512C8-DA5A-DC70-522E-43E168E39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E52FF4-3D27-2CFA-F8F1-559B0ABB8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B5A096-760F-C906-F2D8-DED6B0E9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E62F72-B65D-6053-EF43-9725E62F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770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25BD37-8324-BE33-5492-59F0AA01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6D1726C-2C20-D97A-A141-1AA8F30F0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A08EC3-7FC6-FDA2-9937-25EFC3281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E47BB5B-F2C7-638A-136E-759DE8E66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1D391B-A120-99E4-AB08-AB02E966D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EE71907-E982-8054-4A89-34F3CA2F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068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0797DC-66C4-A2E1-A7FB-A20C67866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F05F64-E05C-F6B2-A69E-B1C7FE4B1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A763528-34A3-9DE0-D3C3-F5C2FF3A8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5CEDEE3-A183-A799-BB9E-1F63895FBB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3630413-8BD1-F906-80CE-E57729B09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E1C20FA-9903-D5CA-0077-4262BA62E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2FAFA14-3EF5-F82D-46D1-F0845C2CE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7388845-BAE3-F1DD-19F4-1939CA58E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038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742331-3BFC-0D94-30D5-89009B32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B9B7600-6EB8-106F-C55D-78E87F576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964DB07-05D5-673C-8A68-DD2A69B5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51DBA00-7A22-3C95-724B-D9B194BBB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1790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56A1021-724D-F5EB-3EED-F82B70EA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678DD02-A7D3-1D65-9B1F-5694768AB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C8D0E6-CAEE-38C7-F062-F1E731D1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170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8FBAA-045D-3AF1-39C8-67E33EA7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6F0D766-F277-E471-D6D7-839B3AF50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B792821-BF9F-4C43-5D82-BAE35F7311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B2F7840-6A0E-98F6-A1B5-483CBE5F2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0C104BE-A13D-4881-BB8E-7364F03D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F02E937-3A13-993B-B3CD-FA1EE24CB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7493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779E7D-84F4-9BE4-6ED9-42AB88B2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21C51EFE-3AC9-8F26-5DBC-A72268D5D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58A0667-AF29-3F87-CC4D-461C676504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36C471A-81D4-67FD-2718-6180F51B8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A37A9EC-649B-C0BE-F3D7-2090403B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25D5130-8790-6C2C-40CA-150662F35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100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DC98EC7-C07E-9038-13BE-DDC8372A6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C09286-B560-1CE4-EA4E-A5C411CC8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6A51B34-EB6A-0E1E-03AB-D32DEDBBDE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793A8D-AE4E-4E6C-B3A1-BCC8A6776381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DFC55C4-54BE-6C7A-FE6E-CFAB2CA82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CD50975-9FAA-703B-61EA-17516C65D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AE40D0-C8D9-4C72-891B-21682818303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4234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DE7F8-4AFF-73FD-E60D-99994B27FB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663"/>
            <a:ext cx="9144000" cy="1101300"/>
          </a:xfrm>
        </p:spPr>
        <p:txBody>
          <a:bodyPr/>
          <a:lstStyle/>
          <a:p>
            <a:r>
              <a:rPr kumimoji="1" lang="en-US" altLang="ja-JP" dirty="0" err="1"/>
              <a:t>My_learn</a:t>
            </a:r>
            <a:r>
              <a:rPr lang="en-US" altLang="ja-JP" dirty="0" err="1"/>
              <a:t>Python</a:t>
            </a:r>
            <a:r>
              <a:rPr lang="ja-JP" altLang="en-US" dirty="0"/>
              <a:t>階層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89A4B2-3BD7-0CC6-69FE-55F80E1A8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8538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DA015-3455-4D12-4163-C492AE25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04A7F6-7217-EDA5-84B9-31204825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3A18E5C-E21E-905B-1840-1D0C85582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75" y="926214"/>
            <a:ext cx="8635059" cy="594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239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18B4F-9466-796A-B75E-187B365F7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1AD418-1DF7-4BAA-2EA0-BBD4C9F2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)4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A4FCE46-4C4E-7D02-3B1E-E9C85EEFC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51479"/>
            <a:ext cx="10515599" cy="585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326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7D3B1-1762-9938-14B2-DA3E52647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80D3DD-7235-4594-034B-5AC41205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)5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D87AAC8-CAC3-14F6-063D-8E62FA285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80334"/>
            <a:ext cx="11869916" cy="53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135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6D13A-2605-FFCA-1202-D522F884B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B0478-DAD2-5F64-10F2-35141C5E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)6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C383503-F440-9C7B-AB3A-0D230E66E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00" y="1934866"/>
            <a:ext cx="10717182" cy="298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078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D40F2-CF51-38A6-63A8-DA2824AB0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88A2CC-8FD9-ACE7-E1BA-4D8AA6665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)7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0726858-F09C-6418-9F98-692A89924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80" y="1494178"/>
            <a:ext cx="11867639" cy="432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537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C2C2F-5F6A-BDE7-A3A4-3C62A174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2FAEBA-EE3D-694F-336C-AAD2D977C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)8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5AB34B1-E2E7-18A4-7247-971C3A9FD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99104"/>
            <a:ext cx="11707318" cy="45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534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29E9-4CF9-F372-FF5C-22CBB8CFB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BD62CC-5D2E-1A24-7CD5-09AD5744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)9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464A7EC-0FC9-4A6C-C12D-2B672ADD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90" y="1916407"/>
            <a:ext cx="11126574" cy="19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081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997E4-9FA6-DEED-9F46-277DF0869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F225EC-D9EA-C38B-567D-B11801DB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)10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55FD062-1FAB-A47F-13CB-EACE45B9E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670" y="1343818"/>
            <a:ext cx="11631650" cy="348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1947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F8DD7-35E9-F893-4FA9-718036E58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5505118-3F5E-6F91-819F-B2CD686BA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641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097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94D3C-A4C7-DA2B-1D12-9DC607258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80A1BE-2ECE-0782-4904-78D7FAC1E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DA4DDAC-58B7-D0CA-62AA-EBAB65B22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802" y="1924685"/>
            <a:ext cx="11524561" cy="32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08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1899F-5274-CE22-4E73-534A25195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C07C6C-4047-C15C-7C67-DFD938750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F12CC9CB-7242-9D9B-19A1-E1E650CD6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2314"/>
            <a:ext cx="11752289" cy="54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5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3E863-7880-8DE8-37F7-641FD0807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32362E-28D5-7A48-6671-D7C5FD1A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21F5B8F-92DE-081C-B3B2-607973D63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17" y="1343818"/>
            <a:ext cx="10707974" cy="43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187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93BF-E4DC-7F5D-9029-02BFD6BD9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55089A-7976-E3A5-07C5-619FED15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138051F-01BA-5262-D4DC-444791543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7568" y="0"/>
            <a:ext cx="7774432" cy="67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84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08430-88ED-B10E-35F7-FE849BA76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12961E-1B10-4AD5-C151-0E6BB9650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F3F78C1-3DA0-7F2F-0967-5601627B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42516"/>
            <a:ext cx="8379502" cy="57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94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D0379-B9A6-B559-993F-984A293B8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664E58-2967-C9A3-8F86-B5E7C3CD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D062D68-18CC-CF14-7BBC-8633A2643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237" y="1695146"/>
            <a:ext cx="10387501" cy="346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237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E1233-65BF-D9D5-94A3-1BF9B36F6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B72A1C-9713-F77C-DA96-CA5372B3B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7558D88-2711-878A-8D42-35E939B82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36091"/>
            <a:ext cx="9084039" cy="566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212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D0816-4C06-BD57-EDD7-A22E6F13D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A0DBC0-8A6F-3D30-79F2-39B73CF4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3CDCC4D-EDDF-8DC9-11EF-7A548FCA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23" y="1458807"/>
            <a:ext cx="12087177" cy="394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599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81920-A0B5-8456-D9B7-1FAFAFE93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5E007B-FA85-6492-8FDF-112B11A5F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9C2F966-FCFB-41B7-6565-B4B62E6E4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111" y="1310089"/>
            <a:ext cx="11295345" cy="429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31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87752-29FB-4F1D-29D1-F6415BE0D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39DFE3-8773-262B-14AC-DC9830FE9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9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402CAA1-9BF7-FE63-E274-EA36B6C9F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611" y="1188202"/>
            <a:ext cx="10170396" cy="49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58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03907-1336-7533-8C84-048E0685B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F25786-EEFB-0167-A6BC-9CF150EA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10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C85CECF-C4B9-DC5B-D9B0-CE7C53B5C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073" y="2189777"/>
            <a:ext cx="10848442" cy="20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880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A53A5-CA0F-08EA-63D7-4F0AAF902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AE4274-CA74-B9DC-CE9E-5CBF1A776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</a:t>
            </a:r>
            <a:br>
              <a:rPr lang="en-US" altLang="ja-JP" dirty="0"/>
            </a:br>
            <a:r>
              <a:rPr lang="ja-JP" altLang="en-US" dirty="0"/>
              <a:t>分割</a:t>
            </a:r>
            <a:r>
              <a:rPr lang="en-US" altLang="ja-JP" dirty="0"/>
              <a:t>11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97FFB7D3-67B3-F9AB-8B1B-9B380EE78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118" y="0"/>
            <a:ext cx="8561882" cy="683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607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70F26-8CC5-6039-A991-12C3BDC31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6AF9F6-AE10-12D8-50E1-B4C6DEF4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モジュール分割</a:t>
            </a:r>
            <a:r>
              <a:rPr lang="en-US" altLang="ja-JP" dirty="0"/>
              <a:t>12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95EC690-2F5C-209C-298E-D751470F4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75" y="1466986"/>
            <a:ext cx="11577294" cy="26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7F27B-4A73-C83C-ED7B-9A3B0D397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4BD3F4-33DC-76D5-9B08-154939F0B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D05304C-2F32-AF4A-E1A3-86A8DDEDE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2908" y="919512"/>
            <a:ext cx="9460522" cy="568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473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83AD-C24B-1DFC-877A-85925912E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C538F1-DF9D-1657-B960-67A6F608E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"__main__":1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FD00DBF-81B4-28BA-BF10-D2D7A857C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69" y="1803715"/>
            <a:ext cx="11431954" cy="32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8244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C8FB5C-159A-AE60-7972-A31254269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42960D4-A381-46B6-C2A6-283817EC7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676" y="1885734"/>
            <a:ext cx="9698262" cy="43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7121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1E295-4235-DCE6-618F-A654EC33B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B8E854-05DD-5C20-0C7C-FE9A9AF8D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38B540E2-C7D8-6ABC-78A4-B46E17C853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00" y="2176987"/>
            <a:ext cx="10763398" cy="25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304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53D01-680D-0EDC-43AC-21944EA70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B65D07-F7BB-29BF-56D7-CA27BD2DD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61F07C6-3158-CF44-78AE-DADABEE36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371" y="2003321"/>
            <a:ext cx="9410087" cy="474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7838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E745C-964A-7E36-EC9B-515959ED9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48C46-4F55-98D5-7B5A-51D9F659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BE86AE7-36A6-F8CA-8D63-885EB18CA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457" y="1824796"/>
            <a:ext cx="11109999" cy="43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055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BCBDA-B66A-9BBD-B91D-C3E23C600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A6510F-1EF4-EF0C-3181-ED2DC56E4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C243C32-4E46-C8E2-BCAC-E2BD2DF5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51" y="2003321"/>
            <a:ext cx="11745098" cy="417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862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EEFB5-6D26-AAC6-863B-8E8ABEA5F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3D84C-3D59-F8F1-B4B0-C50CF5A6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6FD5521-B891-7DC1-764E-49C731CF5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39" y="2003321"/>
            <a:ext cx="11493020" cy="420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352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B843E-6ECF-0CAB-A895-18AEB4919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F09045-B3D5-0D4C-A62F-C0D8DA1C9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3C5CF53-CC6C-FCCB-E948-E067F0E4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20" y="2003321"/>
            <a:ext cx="11607477" cy="40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644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3D9C-D1F0-1893-8465-EEFC9BD44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598382-4783-5B96-654C-D3D3513F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C0DABEB-8798-2C1C-44B4-61109A4C6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35" y="2003321"/>
            <a:ext cx="11779194" cy="364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47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1D501-22AB-E8BB-2328-6916F35F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A2436D-BA3F-AD69-8423-3E70EE20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9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48B81D-F2EC-31C1-39AB-C79B8F29D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26" y="1868410"/>
            <a:ext cx="6438828" cy="498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39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6490C-9BE2-3707-C8E3-B7CCDFE2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A6D516-CF28-73B6-2D3D-BFC1387C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2BF13C9-96AD-EC73-4BAF-BB2C2D055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567" y="956195"/>
            <a:ext cx="8079767" cy="581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454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0C0FB-C385-849F-0806-7A2562837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355741-3ED0-22C2-3FDD-F5EB7B4C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10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478E371-E7D6-0395-16FF-3515A662F7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225" y="1770716"/>
            <a:ext cx="8158218" cy="46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35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4C26E-B32F-A8A1-1A7B-8AB94B49A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FF4DDB-B202-17D2-171C-3377213A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03321"/>
          </a:xfrm>
        </p:spPr>
        <p:txBody>
          <a:bodyPr>
            <a:normAutofit/>
          </a:bodyPr>
          <a:lstStyle/>
          <a:p>
            <a:r>
              <a:rPr lang="en-US" altLang="ja-JP" dirty="0"/>
              <a:t>C#</a:t>
            </a:r>
            <a:r>
              <a:rPr lang="ja-JP" altLang="en-US" dirty="0"/>
              <a:t>や</a:t>
            </a:r>
            <a:r>
              <a:rPr lang="en-US" altLang="ja-JP" dirty="0"/>
              <a:t>Java</a:t>
            </a:r>
            <a:r>
              <a:rPr lang="ja-JP" altLang="en-US" dirty="0"/>
              <a:t>における </a:t>
            </a:r>
            <a:br>
              <a:rPr lang="en-US" altLang="ja-JP" dirty="0"/>
            </a:br>
            <a:r>
              <a:rPr lang="en-US" altLang="ja-JP" dirty="0"/>
              <a:t>public static void Main()</a:t>
            </a:r>
            <a:br>
              <a:rPr lang="en-US" altLang="ja-JP" dirty="0"/>
            </a:br>
            <a:r>
              <a:rPr lang="ja-JP" altLang="en-US" dirty="0"/>
              <a:t>（エントリーポイント）</a:t>
            </a:r>
            <a:r>
              <a:rPr lang="en-US" altLang="ja-JP" dirty="0"/>
              <a:t>11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3BAE90F-1419-330A-2ECD-81161B94B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800" y="2318114"/>
            <a:ext cx="9859800" cy="33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210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A8962A-21CF-FBAD-C2FD-E7B30529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C6C9476-D719-754C-2B28-0F38C394C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25" y="2078336"/>
            <a:ext cx="11611713" cy="210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805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128B4-CB96-C05D-E3B3-01F3B4A34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936239-2FF2-5CBA-C1F6-9AD72AE4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EC1D6D7-CC59-629B-847D-73874F9977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914" y="1018748"/>
            <a:ext cx="8816741" cy="582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185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DA094-07B5-6D29-14E5-5700C5EB1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A3373-C355-0294-06F9-56999F3E5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7FAC3C-3571-BE77-BCC1-ED0115C3F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305" y="910333"/>
            <a:ext cx="10300671" cy="59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377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2698-A411-BDFB-3226-2A0A4700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0AB713-C469-A6D0-A7C6-60083904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8C2BB58-0963-532E-6480-5F7A0DD83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71" y="1343818"/>
            <a:ext cx="10730170" cy="494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326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D26B2-4D69-F6C4-43F5-783EC5CA5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055903-76DD-7969-53FD-480FFBC4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2A93012-3639-F033-46D9-EE635DD9C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644" y="963223"/>
            <a:ext cx="9328972" cy="57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395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B8812-6844-C7BF-897B-18B9786E7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A80D37-AD16-5128-BA43-9478E007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FBBE15-CE90-6CCE-887E-B9E7D1B0A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72" y="938949"/>
            <a:ext cx="6449479" cy="13305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65F1ADB-F184-4586-AEEF-0DFE94047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72" y="2073505"/>
            <a:ext cx="8428182" cy="4597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778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50674-4ECC-F786-E8D4-6C939DEC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9467BE-3477-3A3B-D78F-E7959FA71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AE1ECA16-3C2E-53E9-C28D-ABBBC8EC3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76333"/>
            <a:ext cx="11962151" cy="4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8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CE982-35D9-86B3-CD05-89966EB9F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84D7F1-8AB4-31D2-8F92-0E63F9ED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E8510F6-2A7E-0A5B-CB4F-804E6D0D1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40" y="1123762"/>
            <a:ext cx="10990644" cy="50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60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3B48-08E7-14FA-C121-F9566B7A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7A38EF-E6B6-6474-EE31-846901F99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6682DE3-0C45-37E1-9E74-DAD9C3EDA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049" y="903398"/>
            <a:ext cx="9959125" cy="567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2870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D3BD2-F397-4B08-A996-2CA76A2F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3FA887-0E65-C1C1-D925-D7DBEEAA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static</a:t>
            </a:r>
            <a:r>
              <a:rPr lang="ja-JP" altLang="en-US" dirty="0"/>
              <a:t>（スタティック）の深掘り</a:t>
            </a:r>
            <a:r>
              <a:rPr lang="en-US" altLang="ja-JP" dirty="0"/>
              <a:t>9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9646801-5D0D-3C88-13F9-1C98B96FE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42" y="1343818"/>
            <a:ext cx="11441916" cy="434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962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992B9-31B9-88E1-B448-CB11370FF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901776-8169-2EBF-7D52-0768B0F3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"__main__":2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24FA8AC-A934-7B8A-0FE3-E89BB0F99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42" y="2246764"/>
            <a:ext cx="11585916" cy="236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518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105B7-1C8D-9B48-1E06-D6BE232B0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F227E7-22E7-08FC-3A27-60392B17C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2050388"/>
          </a:xfrm>
        </p:spPr>
        <p:txBody>
          <a:bodyPr>
            <a:normAutofit/>
          </a:bodyPr>
          <a:lstStyle/>
          <a:p>
            <a:r>
              <a:rPr lang="en-US" altLang="ja-JP" dirty="0"/>
              <a:t>if __name</a:t>
            </a:r>
            <a:br>
              <a:rPr lang="en-US" altLang="ja-JP" dirty="0"/>
            </a:br>
            <a:r>
              <a:rPr lang="en-US" altLang="ja-JP" dirty="0"/>
              <a:t>__ == "__</a:t>
            </a:r>
            <a:br>
              <a:rPr lang="en-US" altLang="ja-JP" dirty="0"/>
            </a:br>
            <a:r>
              <a:rPr lang="en-US" altLang="ja-JP" dirty="0"/>
              <a:t>main__":3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0509A8E-B153-D24A-10DB-4363169CD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0231" y="-1"/>
            <a:ext cx="9002077" cy="68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023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F694C-D8CE-B8D5-1FFD-C8D6AE7A3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2CA11A-DEE7-BD2A-E904-B15D40BE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"__main__":4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B2EE2B8-56D5-30E2-F25C-2A706AED5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239" y="1109062"/>
            <a:ext cx="9184535" cy="57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8702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6564C-4571-CC9A-E921-B966A6244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73D965-C359-B96B-D18E-5B3BD64A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915476"/>
          </a:xfrm>
        </p:spPr>
        <p:txBody>
          <a:bodyPr>
            <a:normAutofit/>
          </a:bodyPr>
          <a:lstStyle/>
          <a:p>
            <a:r>
              <a:rPr lang="en-US" altLang="ja-JP" dirty="0"/>
              <a:t>if __name</a:t>
            </a:r>
            <a:br>
              <a:rPr lang="en-US" altLang="ja-JP" dirty="0"/>
            </a:br>
            <a:r>
              <a:rPr lang="en-US" altLang="ja-JP" dirty="0"/>
              <a:t>__ == "__</a:t>
            </a:r>
            <a:br>
              <a:rPr lang="en-US" altLang="ja-JP" dirty="0"/>
            </a:br>
            <a:r>
              <a:rPr lang="en-US" altLang="ja-JP" dirty="0"/>
              <a:t>main__":5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8DDE103-95D0-98F1-8C48-45963283A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240" y="0"/>
            <a:ext cx="9525852" cy="680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288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27908-9EEE-C346-9262-2F9636FC8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FC41DC-7A2D-38B3-9F79-65D9D4F9E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"__main__":6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45B11F0-63E5-99C8-DDEF-94575620B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742" y="1538690"/>
            <a:ext cx="10946515" cy="400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052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534C8-9623-3AB6-3DE0-34BFE65A2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FE24CEA-0D76-B2A0-9FFB-393E33C3D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"__main__":7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B7E5041-78AF-C939-AB38-E73708232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04" y="1173504"/>
            <a:ext cx="10057396" cy="569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46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0E481-2329-CE3C-B2F9-6076F5CF3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90385A-842C-15D1-13C5-096582F53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"__main__":8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9B34E9B-187C-0396-9EB8-E9284FBEB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33" y="1973406"/>
            <a:ext cx="7688140" cy="342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85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E0E8-3EC4-1BEE-1900-7754C1A66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E6143-7FA0-219C-2083-B6315959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"__main__":9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82882A8-7EFE-C0C6-BE03-B0F5DCC6D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36" y="961679"/>
            <a:ext cx="9937545" cy="58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003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767D7-24F4-00CC-2BE0-0367D4E2F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43A0A1-1980-FF65-6AC8-BBD31EC6C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if __name__ == "__main__":10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8D1DA2E-0CA8-6B8B-8631-051D12F67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987" y="923433"/>
            <a:ext cx="10255000" cy="57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3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22F2A-1C4E-9172-9A1D-FEB48F3A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0C52F2-34E8-B7C4-83C7-0E933738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4413371-FB7D-8056-10B7-924C97E24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84" y="1485487"/>
            <a:ext cx="10794646" cy="433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7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B8CB40-FDE3-2F2E-7EAA-167C07CF0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6A2ADF1D-20B7-97F1-3CEB-D5591FB1B4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08" y="2428956"/>
            <a:ext cx="11276085" cy="20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8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8B982-9E72-69B5-AD10-B99D588F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C510B8-3467-9A8A-DFFF-2781B7C9F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FA4B2CC-3051-7A8A-C5EB-EE2152CD9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491" y="881244"/>
            <a:ext cx="9415115" cy="59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16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8BB55-2928-8BC9-1F0F-B969D8222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924457-1484-4747-F727-AE25E9D69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EF7F414-F094-1A96-ACDA-B90C1B43B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318" y="1120615"/>
            <a:ext cx="10974291" cy="461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6174-E12A-E79B-6B7B-CE96F912B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CAA666-A117-CE58-DFB7-D77C7329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2829876"/>
          </a:xfrm>
        </p:spPr>
        <p:txBody>
          <a:bodyPr/>
          <a:lstStyle/>
          <a:p>
            <a:r>
              <a:rPr lang="ja-JP" altLang="en-US" dirty="0"/>
              <a:t>アン</a:t>
            </a:r>
            <a:br>
              <a:rPr lang="en-US" altLang="ja-JP" dirty="0"/>
            </a:br>
            <a:r>
              <a:rPr lang="ja-JP" altLang="en-US" dirty="0"/>
              <a:t>バッ</a:t>
            </a:r>
            <a:br>
              <a:rPr lang="en-US" altLang="ja-JP" dirty="0"/>
            </a:br>
            <a:r>
              <a:rPr lang="ja-JP" altLang="en-US" dirty="0"/>
              <a:t>キン</a:t>
            </a:r>
            <a:br>
              <a:rPr lang="en-US" altLang="ja-JP" dirty="0"/>
            </a:br>
            <a:r>
              <a:rPr lang="ja-JP" altLang="en-US" dirty="0"/>
              <a:t>グ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63C9D78-9F01-4623-D4C0-F9847DB87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049" y="18255"/>
            <a:ext cx="10260189" cy="682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04BFF3-DEAF-2088-DDBB-99F65B359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クラスの継承・多態性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06C67E2-1D76-5020-92E2-F14F3A3B3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436" y="1809179"/>
            <a:ext cx="11377128" cy="32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45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43C95-F5DF-F714-0D00-60F5EDEF6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BAC4EE-7F61-0A1B-BDA5-F6FF27B0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FF27185-E8AD-DAC2-7A4C-0622AAF4A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598" y="945745"/>
            <a:ext cx="11073920" cy="523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24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D07E0-FB1B-97DD-135E-4976677B5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EF8F60-B622-860F-6D15-E80389527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0547866-1903-6B98-0AB1-8D2E23353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208" y="1343818"/>
            <a:ext cx="11166303" cy="46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685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7C08C-4EBF-3537-6FAF-2FAD6DDAB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0C7AFA-BD78-2224-AB14-74D6F2206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1E98F78-6A6C-C54B-1ECC-AF7AD4434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18" y="975403"/>
            <a:ext cx="11225298" cy="517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51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98F30-2390-1DF6-E5BE-E1266CB54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460E65-D1CB-D666-8052-D4247891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FF2F298-C916-8257-8441-CC736C4CB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02" y="1343818"/>
            <a:ext cx="10756230" cy="47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6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58E21-D8C5-2520-ADAF-E25210E8F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7E0C94-11ED-44C3-7CD1-A9BF8358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アンバッキング</a:t>
            </a:r>
            <a:r>
              <a:rPr lang="en-US" altLang="ja-JP" dirty="0"/>
              <a:t>9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788414D-FAD0-F454-42ED-D4C5EC47A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24" y="1450601"/>
            <a:ext cx="11111517" cy="41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06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2175EE-17AC-35C4-EF05-18F020740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4F3540F-242D-424D-905D-8CA47572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237" y="1618289"/>
            <a:ext cx="10812762" cy="260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3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17C1C-3D08-CCC5-6911-60F30B4BE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A9A05C-AE9C-12CB-A369-006338A9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BCFA1EA-219B-FB03-5E64-C14E63587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648" y="1343818"/>
            <a:ext cx="9310909" cy="500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84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CC415-91EA-4A95-40BD-2327977AB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2E538C-4BD7-55DB-A667-057F16CC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9B02445-A6CB-4A55-AB5E-2AB7C5379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045" y="1046136"/>
            <a:ext cx="8295034" cy="584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9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CE51-199E-94B8-70D1-AB602FFB3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412035-597D-CA10-E9DC-C32640A18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DA0F577-4459-EFD4-005B-CBFADFB36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114" y="866255"/>
            <a:ext cx="8357043" cy="59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231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ABAC-B7F0-BBE1-3CA9-48769038E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319DCE-CE35-D47D-BF6C-C0002DE8A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A1E25E0-24C2-D2F8-D76C-0BE6C5664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947" y="920631"/>
            <a:ext cx="10515600" cy="58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8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34CAC-6CED-92A9-A9EF-E5645F7E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クラスの継承・多態性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75117AF-3D15-65A8-D775-13E740F7A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16" y="1212450"/>
            <a:ext cx="9238330" cy="53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55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14503-85AF-414B-5E3B-CAF005072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1C012A-3361-6146-B412-8EE15C50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16B4659-A634-42F5-B999-D70C99AF4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68" y="955508"/>
            <a:ext cx="11276265" cy="529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1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21A50-40D2-59AA-2FB8-82D1FBF88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5EE3F-B7C3-2D77-45A8-5FAFC046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スライスの応用</a:t>
            </a:r>
            <a:r>
              <a:rPr lang="en-US" altLang="ja-JP" dirty="0"/>
              <a:t>(</a:t>
            </a:r>
            <a:r>
              <a:rPr lang="ja-JP" altLang="en-US" dirty="0"/>
              <a:t>ステップ指定</a:t>
            </a:r>
            <a:r>
              <a:rPr lang="en-US" altLang="ja-JP" dirty="0"/>
              <a:t>)7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1DA1E65-2D42-85F2-72A9-6DFAB13DD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89" y="1057078"/>
            <a:ext cx="10964901" cy="48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1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E27CF6-653B-A22F-0811-893D5F3DF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pic>
        <p:nvPicPr>
          <p:cNvPr id="8" name="コンテンツ プレースホルダー 7">
            <a:extLst>
              <a:ext uri="{FF2B5EF4-FFF2-40B4-BE49-F238E27FC236}">
                <a16:creationId xmlns:a16="http://schemas.microsoft.com/office/drawing/2014/main" id="{181104CA-0A09-0124-D92E-29342FAB2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779" y="2360417"/>
            <a:ext cx="10975870" cy="21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58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8B15E-94A2-C4FD-27C4-FD8E7DBED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100390-2675-CC03-BACA-6FDCD5074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20F858C-EC0D-EB2A-2419-B322440AE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414" y="1209924"/>
            <a:ext cx="10260465" cy="500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62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B680A-F21B-1C3C-FF50-6760ACBE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989D3-DC98-59D0-09C6-F170A372B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A905A3B-9299-3562-31DE-2FBECBF3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972" y="2098089"/>
            <a:ext cx="10588783" cy="26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7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A5FFC-8EEB-80E2-ECDA-00FE467D6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29F8BE-30FD-C714-5C27-5A107F6C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br>
              <a:rPr kumimoji="1" lang="en-US" altLang="ja-JP" dirty="0"/>
            </a:b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EB620C9-4644-95E7-C29A-8DB35FEE0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865" y="0"/>
            <a:ext cx="8700541" cy="660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7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5DED-5951-B784-4B44-DC0EE74B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2BCDC8-A661-69BF-B52C-E91E3A82B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50E33CB-9903-D406-96B2-1A3171D8F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16" y="1497526"/>
            <a:ext cx="11513113" cy="239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95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D377-4A2E-567D-29FE-C0090AE6E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DE265B-5A82-0EA7-20DC-5467BD239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br>
              <a:rPr kumimoji="1" lang="en-US" altLang="ja-JP" dirty="0"/>
            </a:br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2108657-0505-C1A4-33A9-606CFBFD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696" y="-1"/>
            <a:ext cx="9218395" cy="663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000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9E579-47F7-43B7-2F23-3193E7F7C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1ABD26-C1E6-C73A-873A-B3467319C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07D9FA8-F9EC-B053-FB20-633693C0A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346" y="1697869"/>
            <a:ext cx="11469307" cy="40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85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D70F6-C029-1BC7-1046-C0FC8ED8C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87CAA4-6143-14D6-635C-2A3CA2B0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7CAF841-E065-3E4A-91EB-3818BD4C4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541" y="1325563"/>
            <a:ext cx="7914871" cy="509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79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5EE66-EE8F-34BD-63F3-1FBE1AC1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1C8A59-E4BB-935E-DAB0-D5751E7E3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クラスの継承・多態性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9DDE887-05C6-62B5-FB43-F8E5C6EFF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83" y="2086705"/>
            <a:ext cx="11354233" cy="26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12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49A77-94F8-AAB2-9CAC-C8DB64353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B64995-0EDD-1002-0567-7649EAC7A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B8C73A7-3D94-A60E-12D9-6EF9326EE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231" y="971185"/>
            <a:ext cx="8764690" cy="57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968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4AF3D-138A-F20C-5B9B-360E82527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5CF16E-4B4F-5391-15FE-757905C0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可変長引数</a:t>
            </a:r>
            <a:r>
              <a:rPr kumimoji="1" lang="en-US" altLang="ja-JP" dirty="0"/>
              <a:t>10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449AEFD-DFFC-D54D-FDA2-697F929F8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326" y="992920"/>
            <a:ext cx="10085274" cy="55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44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E9944-3924-A4F6-AD87-6A359F4AE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B5228E-02D9-77BD-B226-D499F0EC2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デフォルト引数の罠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C869912-D01A-E6E9-58FB-34655BD90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76" y="2377281"/>
            <a:ext cx="10895499" cy="21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40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0AA5F-4D6C-D105-ECA1-D2941568B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767FFD-85FE-C957-03E0-00AD80BD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デフォルト引数</a:t>
            </a:r>
            <a:br>
              <a:rPr lang="en-US" altLang="ja-JP" dirty="0"/>
            </a:br>
            <a:r>
              <a:rPr lang="ja-JP" altLang="en-US" dirty="0"/>
              <a:t>の罠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904CAA0-D708-A3F5-5562-5E4D61F079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9784" y="0"/>
            <a:ext cx="8052216" cy="68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8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FBEF6-239C-206A-BD02-ADF23B85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EA0D6D-E3C0-2011-4C3C-FD5A9A47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デフォルト引数の罠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DDB158D-DCBC-EA8F-3EDC-2B0381432E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99" y="1128809"/>
            <a:ext cx="10815869" cy="51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7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1D9CE-AEF3-E2E0-9B17-8225062A8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28EFBA-5904-470F-8574-6D0BEBBA7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0515600" cy="2938073"/>
          </a:xfrm>
        </p:spPr>
        <p:txBody>
          <a:bodyPr>
            <a:normAutofit/>
          </a:bodyPr>
          <a:lstStyle/>
          <a:p>
            <a:r>
              <a:rPr lang="ja-JP" altLang="en-US" dirty="0"/>
              <a:t>デフォ</a:t>
            </a:r>
            <a:br>
              <a:rPr lang="en-US" altLang="ja-JP" dirty="0"/>
            </a:br>
            <a:r>
              <a:rPr lang="ja-JP" altLang="en-US" dirty="0"/>
              <a:t>ルト</a:t>
            </a:r>
            <a:br>
              <a:rPr lang="en-US" altLang="ja-JP" dirty="0"/>
            </a:br>
            <a:r>
              <a:rPr lang="ja-JP" altLang="en-US" dirty="0"/>
              <a:t>引数</a:t>
            </a:r>
            <a:br>
              <a:rPr lang="en-US" altLang="ja-JP" dirty="0"/>
            </a:br>
            <a:r>
              <a:rPr lang="ja-JP" altLang="en-US" dirty="0"/>
              <a:t>の罠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E78420E-093C-F44C-B15A-E7973E3C37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6876" y="0"/>
            <a:ext cx="8745707" cy="682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16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B239B-3C54-1311-079F-98E3E7A95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2E410E-DC2B-E8A9-1BA3-193807AD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デフォルト引数の罠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990EE33-542A-B495-134B-442895E8C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88" y="1026821"/>
            <a:ext cx="10515600" cy="548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61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510218-87A7-9E5D-994C-A18EC3851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2B8DB-77C9-82C2-A6C5-ECC93904B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42F4877-B929-C2C5-C494-8700DA39D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484" y="2527359"/>
            <a:ext cx="11325031" cy="14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42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9DFFF-E371-6146-9432-861FB0F1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C0D827-9688-8473-4771-349277FF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343D2C2-79AF-36B9-46FA-F59A4E3B3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727" y="1168315"/>
            <a:ext cx="9939613" cy="551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58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62BA2-0566-528D-C784-F9404FB50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AD8098-6D35-A6F9-A020-220C0A998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48DC39E-E025-E966-B036-C40877F1A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26" y="1325563"/>
            <a:ext cx="11741726" cy="46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6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40FA5-8557-9400-B69F-FD3ED9585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DAADBD-6BA7-E97F-1B56-97D698310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クラスの継承・多態性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2A1283F-5CCD-27C8-4D78-C8E0305D2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749" y="1325563"/>
            <a:ext cx="9817484" cy="505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D8C5-6491-FA2F-BA18-8DECEA23F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026F8-077F-4FDD-FA09-A782D708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20F0C44-397B-837B-C47F-9A204D93E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58" y="980790"/>
            <a:ext cx="11497138" cy="561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62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A161-6987-13DF-804E-E237BB924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767944-A902-2951-61D9-A9C8FB22B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C0E3160-0FD5-6956-F992-38A1737A1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24" y="1037607"/>
            <a:ext cx="10854607" cy="544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3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9726D-682D-34E8-C2D5-B2393981B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F46742-AFA3-9352-B973-108DA661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4D6B4AA-0D1C-37F0-6943-84AC887AF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98" y="1024302"/>
            <a:ext cx="10128915" cy="57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17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252D1-63F3-FE22-3541-ACD28EF11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8E9B0D-A69C-534E-34E1-F0B5EE07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CF96B50-C9E8-D006-FA22-6A7C2CF80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67" y="1047693"/>
            <a:ext cx="11798994" cy="545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580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DBD6F-4BB5-C38C-10BE-459BD3F33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A55C0C-006D-7CFF-DCDD-82F7EE15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Lambda</a:t>
            </a:r>
            <a:r>
              <a:rPr lang="ja-JP" altLang="en-US" dirty="0"/>
              <a:t>（ラムダ）式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B8A8418-8B13-FCE9-D6D1-F73832E7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983" y="1026538"/>
            <a:ext cx="11226063" cy="51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38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1B0DB-48BB-98EB-5C78-E2E9B854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F9CFA9-8F45-3C1D-810B-294876309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B05E170-382B-DE82-4B05-AB09F6180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139" y="2453534"/>
            <a:ext cx="11591722" cy="24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06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A48AD-1D28-1D69-1423-40733364B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D4D58C-90D8-9592-1509-5A046A9BF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ABD096C-CB80-62D2-28E9-0890D165C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92" y="1325563"/>
            <a:ext cx="11499815" cy="474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373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6D96-9407-8D99-5E03-68E18344A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EA9AB9-A5E2-BFFB-A1A7-3DB608F2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EF5255D-E736-4CF7-14ED-8E66E78BA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08" y="1325563"/>
            <a:ext cx="11574568" cy="444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489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BBA2-9ACA-A4CB-4B1E-460C6067E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1BB4A5-5433-3BFC-5D7B-5D5E681F4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ED042E2-98F3-2758-C349-BB326BA44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74" y="1325563"/>
            <a:ext cx="11601252" cy="40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98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93417-4AD8-E874-3A57-C699F449C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CDC5E7-F1E5-BC34-1018-488DDFC33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7DB14FB-5C20-7922-EE8F-DB059B070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94" y="1325562"/>
            <a:ext cx="11626034" cy="396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7389-8992-2848-6989-9030B6B18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1486E9-C9C4-AD2D-797E-DCD3CEE9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クラスの継承・多態性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293CCC8-B0DF-6022-9959-B7541BAC56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09" y="2345049"/>
            <a:ext cx="11447181" cy="21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F0B93-56F2-BD99-481C-D28915713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C3717A-80C1-5B75-C638-21A8293B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F377256-6865-BAD5-936F-50ACF46A5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572" y="1076548"/>
            <a:ext cx="11716618" cy="52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62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0B16F-BBC2-5CD3-4C40-6C0E813B1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2B472B-E71F-21C2-3122-0B991BBD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3A47E2E-0488-33F1-F3B1-F7C8A8A5E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173" y="1022618"/>
            <a:ext cx="8759778" cy="57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679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AD53F-88B5-CDE6-5A8F-2EA9D2894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BB1B1E-2541-24FE-F6E2-2A719D16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693889"/>
          </a:xfrm>
        </p:spPr>
        <p:txBody>
          <a:bodyPr/>
          <a:lstStyle/>
          <a:p>
            <a:r>
              <a:rPr kumimoji="1" lang="ja-JP" altLang="en-US" dirty="0"/>
              <a:t>型</a:t>
            </a:r>
            <a:br>
              <a:rPr kumimoji="1" lang="en-US" altLang="ja-JP" dirty="0"/>
            </a:br>
            <a:r>
              <a:rPr kumimoji="1" lang="ja-JP" altLang="en-US" dirty="0"/>
              <a:t>ヒント</a:t>
            </a:r>
            <a:r>
              <a:rPr kumimoji="1"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7B96CC0-5A01-3EDB-7FD2-6476A7A664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4239" y="0"/>
            <a:ext cx="9927761" cy="601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3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EB038-DBA9-172B-FFDB-C7FA6A383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C4C126-E996-C98D-4E7B-E8A7CD67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型ヒント</a:t>
            </a:r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34F0A3E-5092-A27E-0564-0B0675EA7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93" y="1076272"/>
            <a:ext cx="11542814" cy="536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959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AF17AD-C3EF-7C08-71D9-63ECBE1CE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807A925-8021-D01E-D2E8-4D1915768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82" y="1514207"/>
            <a:ext cx="11447727" cy="314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42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39E9-71F7-3307-DA5D-AE404118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CBE3D-95F3-5CB9-0FA3-5661D236B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0284B18-AA1E-A591-C4DA-21CEB9C13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700" y="899901"/>
            <a:ext cx="9395798" cy="59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655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56977-ACB0-E987-8686-D82404170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08CA02-EE99-725D-764C-8B459C31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0CF659A-B76D-DD4A-BA8B-4999ABF19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162" y="1070115"/>
            <a:ext cx="9736438" cy="584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740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4615D-C82A-B822-E418-54795F1B3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AD3F33-9741-26D4-7474-1799EA0C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AAFFC4A-5CFC-0D59-8340-DE7444E4D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93" y="954398"/>
            <a:ext cx="9320846" cy="58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61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53E3B-AAF1-6A90-3722-6F6CE88A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7E7659-A72F-BB5F-4015-7D3C53E3E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EE875C2-4590-132C-6C9B-ECC579603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460" y="996423"/>
            <a:ext cx="8504519" cy="57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431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7202C-55F7-CC84-7C09-290CE795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43A2B1-E693-6076-42F9-F24DC3554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4C6575-8A82-FA4A-FCA4-3E72B4C38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12" y="1138893"/>
            <a:ext cx="11285302" cy="530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BE007-8602-9316-B596-97023BB8B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591759-8ADA-6294-7F64-3979F63A9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クラスの継承・多態性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C36F3EE-D664-9D08-89CC-C3CF1029F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48" y="1072210"/>
            <a:ext cx="11114904" cy="52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173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08411-BB3F-A1E7-20BB-CC90201A6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32F4E2-6F3F-7B40-1B3E-670B80E0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 err="1"/>
              <a:t>p</a:t>
            </a:r>
            <a:r>
              <a:rPr kumimoji="1" lang="en-US" altLang="ja-JP" dirty="0" err="1"/>
              <a:t>athlib</a:t>
            </a:r>
            <a:r>
              <a:rPr kumimoji="1" lang="en-US" altLang="ja-JP" dirty="0"/>
              <a:t>(</a:t>
            </a:r>
            <a:r>
              <a:rPr kumimoji="1" lang="ja-JP" altLang="en-US" dirty="0"/>
              <a:t>パスリブ</a:t>
            </a:r>
            <a:r>
              <a:rPr kumimoji="1" lang="en-US" altLang="ja-JP" dirty="0"/>
              <a:t>)7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6EE8E79-0720-D7CE-127D-AEA6E21C7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21" y="914184"/>
            <a:ext cx="11906197" cy="566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043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ACC89-6643-7B4F-B19A-1E1541181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FCB1E0-9798-AB8E-60FF-C6FDFBD69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7B2B8A7-232D-B40C-4AF3-27D7659D5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23" y="2426224"/>
            <a:ext cx="11616154" cy="200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172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DFB301-329B-F09E-13B6-D7B41091B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417F9E-939A-B0B1-13F8-93A7B44D8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31939A-C5E1-E7A3-1C51-7673BC4FE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558" y="926094"/>
            <a:ext cx="10754801" cy="591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74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07BD5-30E2-4875-78B3-196989E44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0F61F-A38D-95FC-A466-4B81A25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6B92A4F-13BC-BF52-37E3-6C59F52C3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415" y="2229099"/>
            <a:ext cx="11931108" cy="186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4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24BF8-6C07-47C1-E7DF-7ECF66339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DCB3A6-6138-59B1-2C95-BDA51262A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F6D41DC-C697-F6BC-5977-627E7C772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14" y="959719"/>
            <a:ext cx="8885856" cy="587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62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7E0C8-5165-05D7-52A6-C5F250FB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7B00E7-0C20-E630-5091-6AA34CF1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0BCE02B-C2BD-7C36-6632-2D2C1F195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749" y="2306428"/>
            <a:ext cx="11489181" cy="97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78BC-98E1-AB44-B42B-89E1B4046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5FC381-AF47-9946-0FA1-08C1CCCB4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29534E4-4629-0A2A-817F-4F436F09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963" y="1137917"/>
            <a:ext cx="10515600" cy="557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539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4B7A4-1E0F-72CC-581E-4EA6A696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95F88A-B27B-B2D8-4AE6-3911315C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15CBE48-6BD1-65EE-8CAF-96D9C9539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89" y="994181"/>
            <a:ext cx="10819863" cy="585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13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E5DDD-608F-8989-010E-F6D8AC818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90044F-1546-37B8-244A-239C7EE0E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datetime(</a:t>
            </a:r>
            <a:r>
              <a:rPr lang="ja-JP" altLang="en-US" dirty="0"/>
              <a:t>デイトタイム</a:t>
            </a:r>
            <a:r>
              <a:rPr lang="en-US" altLang="ja-JP" dirty="0"/>
              <a:t>)8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460A63D-BEA1-2391-82C5-DF3184787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96" y="993896"/>
            <a:ext cx="11779935" cy="567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355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45665-2E3C-F005-9D22-C04F1C40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54EB5-32C5-E189-43BD-B7D679C66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F213A53-A694-7DAE-66C1-4CA035C27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20" y="1704733"/>
            <a:ext cx="11915738" cy="298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7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BD97CE-FF96-CA91-01C3-595CEB38B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CE9C5AA-3C9E-4F56-D6DC-B21080ED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46" y="2462720"/>
            <a:ext cx="11111936" cy="210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43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28E72-D17A-6259-F033-CCAE382C1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53BB90-1078-B5BC-63B9-FF0DA8567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70DDF93-3F73-A28D-12B3-1FA8E1F2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479" y="1055259"/>
            <a:ext cx="11320987" cy="593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78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4AFAB-ABB4-8DE1-35D8-02F5FA5ED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425033-B13A-ADE4-1A75-C43AF4974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5C65586-8AA2-2AD5-3889-477ACEC19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62" y="930998"/>
            <a:ext cx="10297238" cy="596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505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7B41D-1520-B4F1-3AFA-41E621E30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273273-6BDF-C064-DA9E-0285128E6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E4B2BFF-23EA-8687-2267-5A1690220B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57" y="1806655"/>
            <a:ext cx="11742686" cy="324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3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7D843-683E-D04B-2D0A-91B5E5453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7C09F1-BDB5-F685-9F25-DDA9B6AA4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40FB486-7D49-A6AB-F538-3FDBEF1EA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825" y="911226"/>
            <a:ext cx="7370168" cy="580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71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683B0-E2B2-1606-312E-9BA77279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440519E-FEFB-24F6-7002-02A459CF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31027F0-D72B-35B3-DAE5-8F6E4F991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03385"/>
            <a:ext cx="11989052" cy="24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83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FD05-8E60-18BE-9A8E-DBF19E7D2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321604-B4E6-0386-D84D-D8B0936E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AAEBBBD-CC99-FE36-94DF-72E653DF6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02" y="1343817"/>
            <a:ext cx="11835431" cy="36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97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228D6-9B9D-C2F1-0198-ECE16356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DB4DBE-E02E-AF4A-6512-CE9BC839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1C9F633-1E41-4A1A-4BF6-18DACD9CC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04" y="1504681"/>
            <a:ext cx="11784698" cy="33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42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1645D-CD80-3818-5795-4EFCF781C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C84754-B381-6B9E-0B68-A24DE6C28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JSON(</a:t>
            </a:r>
            <a:r>
              <a:rPr lang="ja-JP" altLang="en-US" dirty="0"/>
              <a:t>ジェイソン</a:t>
            </a:r>
            <a:r>
              <a:rPr lang="en-US" altLang="ja-JP" dirty="0"/>
              <a:t>)9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53647FE-E8BB-3D1E-AF14-8EA341989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022" y="1115919"/>
            <a:ext cx="11263404" cy="550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012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B2B52-605F-9D1A-21E1-D9B807055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186036-A012-003C-C363-FE19BBEFB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5CF91FD-E152-8DB6-7A9F-A6C45CC4B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013" y="2099722"/>
            <a:ext cx="11089973" cy="26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5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9466D-7DBF-63C1-5391-B5AC6FD5D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9BC437-E5BB-2BEF-3FC4-357A096B1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12CA08D-70A9-9CAA-D186-B68B51899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236" y="941206"/>
            <a:ext cx="8022177" cy="591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0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52391-D304-B78E-4DA1-C91F3C85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C5D463-1610-CC5E-156E-55115E076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辞書内包表記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6F3F7BB-FDD0-8B04-1832-F572DB82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6546" y="1014917"/>
            <a:ext cx="9669053" cy="58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37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A7DD1-6ECD-B4F4-1E10-CBC0429B7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1598610-7CEC-BF48-2CFF-899F2B7D5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BE9864D-7D61-6A53-9992-37DAD449D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776" y="1343818"/>
            <a:ext cx="9003958" cy="53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63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79FC-E708-A5A1-C673-9CB6DE81D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F163B2-B639-9E7F-FAE5-6C916F92F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69E074E-8E53-2970-937D-EBA01B125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045" y="1508709"/>
            <a:ext cx="10977844" cy="40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322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C78E0-A735-235B-DE3E-A0082805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309DA9-E96D-700F-BEAC-08410C678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3CA1EB9-CCBE-A6BF-E8ED-87FFA7ECE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343" y="1732081"/>
            <a:ext cx="10985314" cy="3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7B0AD-96AA-89B1-7810-4CFEA5519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9BF77-0A9B-6DF7-B270-81D042F48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6A687A9-BF61-DDF8-DDFB-A09B1E4E9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868" y="1029623"/>
            <a:ext cx="7222938" cy="56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492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5DCED-B01D-DD5A-9113-A10C893E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58BCFA-0B3F-7CE5-645C-AAE8B4022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ABF0D1C-4DF5-B388-8F53-0A25B4D43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569" y="956195"/>
            <a:ext cx="9148156" cy="582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88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75374-A812-3D57-4651-9DD9C8FC6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E24E0-D620-C36D-9743-7FB29D2EC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6C1F760-09DF-BE03-BF75-C0AA8DC4ED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226" y="2227566"/>
            <a:ext cx="8892943" cy="206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81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D9946-7993-AE3D-5245-DFE058350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C42A73-8E1C-C71B-E05A-A0FEF838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Collections(</a:t>
            </a:r>
            <a:r>
              <a:rPr lang="ja-JP" altLang="en-US" dirty="0"/>
              <a:t>コレクションズ</a:t>
            </a:r>
            <a:r>
              <a:rPr lang="en-US" altLang="ja-JP" dirty="0"/>
              <a:t>)9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7994F4C-B255-1100-619A-8E21AB9E2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467" y="982134"/>
            <a:ext cx="9673746" cy="562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351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33BE0-E3C9-4AD9-AEDE-E407D8671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79C793-C6C6-EFFA-0156-E4BD4AB6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)1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B4D3C70B-C554-268D-32FC-535C1E189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076" y="2047256"/>
            <a:ext cx="11369772" cy="27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229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B3AD9-6288-58AE-16F1-8ACF0E348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E1DB38-A82D-1497-DCD2-37475983E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)2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5ED53F3-FB59-2B70-0DBA-5E55CF599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073051"/>
            <a:ext cx="11077731" cy="552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7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1FB0-CB15-FAE7-2CF2-EA1540EB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CA67E0-C81F-70D8-19A7-92DE294C5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r>
              <a:rPr lang="en-US" altLang="ja-JP" dirty="0" err="1"/>
              <a:t>venv</a:t>
            </a:r>
            <a:r>
              <a:rPr lang="en-US" altLang="ja-JP" dirty="0"/>
              <a:t> (</a:t>
            </a:r>
            <a:r>
              <a:rPr lang="ja-JP" altLang="en-US" dirty="0"/>
              <a:t>ブイエンブ</a:t>
            </a:r>
            <a:r>
              <a:rPr lang="en-US" altLang="ja-JP" dirty="0"/>
              <a:t>)3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AF462FD-0016-4CF6-E94B-9A2C79D10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52207"/>
            <a:ext cx="12178877" cy="42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69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916</Words>
  <Application>Microsoft Office PowerPoint</Application>
  <PresentationFormat>ワイド画面</PresentationFormat>
  <Paragraphs>148</Paragraphs>
  <Slides>149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149</vt:i4>
      </vt:variant>
    </vt:vector>
  </HeadingPairs>
  <TitlesOfParts>
    <vt:vector size="153" baseType="lpstr">
      <vt:lpstr>游ゴシック</vt:lpstr>
      <vt:lpstr>游ゴシック Light</vt:lpstr>
      <vt:lpstr>Arial</vt:lpstr>
      <vt:lpstr>Office テーマ</vt:lpstr>
      <vt:lpstr>My_learnPython階層2</vt:lpstr>
      <vt:lpstr>クラスの継承・多態性1</vt:lpstr>
      <vt:lpstr>クラスの継承・多態性2</vt:lpstr>
      <vt:lpstr>クラスの継承・多態性3</vt:lpstr>
      <vt:lpstr>クラスの継承・多態性4</vt:lpstr>
      <vt:lpstr>クラスの継承・多態性5</vt:lpstr>
      <vt:lpstr>クラスの継承・多態性6</vt:lpstr>
      <vt:lpstr>辞書内包表記1</vt:lpstr>
      <vt:lpstr>辞書内包表記2</vt:lpstr>
      <vt:lpstr>辞書内包表記3</vt:lpstr>
      <vt:lpstr>辞書内包表記4</vt:lpstr>
      <vt:lpstr>辞書内包表記5</vt:lpstr>
      <vt:lpstr>辞書内包表記6</vt:lpstr>
      <vt:lpstr>辞書内包表記7</vt:lpstr>
      <vt:lpstr>辞書内包表記8</vt:lpstr>
      <vt:lpstr>アンバッキング1</vt:lpstr>
      <vt:lpstr>アンバッキング2</vt:lpstr>
      <vt:lpstr>アンバッキング3</vt:lpstr>
      <vt:lpstr>アン バッ キン グ4</vt:lpstr>
      <vt:lpstr>アンバッキング5</vt:lpstr>
      <vt:lpstr>アンバッキング6</vt:lpstr>
      <vt:lpstr>アンバッキング7</vt:lpstr>
      <vt:lpstr>アンバッキング8</vt:lpstr>
      <vt:lpstr>アンバッキング9</vt:lpstr>
      <vt:lpstr>スライスの応用(ステップ指定)1</vt:lpstr>
      <vt:lpstr>スライスの応用(ステップ指定)2</vt:lpstr>
      <vt:lpstr>スライスの応用(ステップ指定)3</vt:lpstr>
      <vt:lpstr>スライスの応用(ステップ指定)4</vt:lpstr>
      <vt:lpstr>スライスの応用(ステップ指定)5</vt:lpstr>
      <vt:lpstr>スライスの応用(ステップ指定)6</vt:lpstr>
      <vt:lpstr>スライスの応用(ステップ指定)7</vt:lpstr>
      <vt:lpstr>可変長引数1</vt:lpstr>
      <vt:lpstr>可変長引数2</vt:lpstr>
      <vt:lpstr>可変長引数3</vt:lpstr>
      <vt:lpstr>可変長引数 4</vt:lpstr>
      <vt:lpstr>可変長引数5</vt:lpstr>
      <vt:lpstr>可変長引数 6</vt:lpstr>
      <vt:lpstr>可変長引数7</vt:lpstr>
      <vt:lpstr>可変長引数8</vt:lpstr>
      <vt:lpstr>可変長引数9</vt:lpstr>
      <vt:lpstr>可変長引数10</vt:lpstr>
      <vt:lpstr>デフォルト引数の罠1</vt:lpstr>
      <vt:lpstr>デフォルト引数 の罠2</vt:lpstr>
      <vt:lpstr>デフォルト引数の罠3</vt:lpstr>
      <vt:lpstr>デフォ ルト 引数 の罠4</vt:lpstr>
      <vt:lpstr>デフォルト引数の罠5</vt:lpstr>
      <vt:lpstr>Lambda（ラムダ）式1</vt:lpstr>
      <vt:lpstr>Lambda（ラムダ）式2</vt:lpstr>
      <vt:lpstr>Lambda（ラムダ）式3</vt:lpstr>
      <vt:lpstr>Lambda（ラムダ）式4</vt:lpstr>
      <vt:lpstr>Lambda（ラムダ）式5</vt:lpstr>
      <vt:lpstr>Lambda（ラムダ）式6</vt:lpstr>
      <vt:lpstr>Lambda（ラムダ）式7</vt:lpstr>
      <vt:lpstr>Lambda（ラムダ）式8</vt:lpstr>
      <vt:lpstr>型ヒント1</vt:lpstr>
      <vt:lpstr>型ヒント2</vt:lpstr>
      <vt:lpstr>型ヒント3</vt:lpstr>
      <vt:lpstr>型ヒント4</vt:lpstr>
      <vt:lpstr>型ヒント5</vt:lpstr>
      <vt:lpstr>型ヒント6</vt:lpstr>
      <vt:lpstr>型ヒント7</vt:lpstr>
      <vt:lpstr>型 ヒント8</vt:lpstr>
      <vt:lpstr>型ヒント9</vt:lpstr>
      <vt:lpstr>pathlib(パスリブ)1</vt:lpstr>
      <vt:lpstr>pathlib(パスリブ)2</vt:lpstr>
      <vt:lpstr>pathlib(パスリブ)3</vt:lpstr>
      <vt:lpstr>pathlib(パスリブ)4</vt:lpstr>
      <vt:lpstr>pathlib(パスリブ)5</vt:lpstr>
      <vt:lpstr>pathlib(パスリブ)6</vt:lpstr>
      <vt:lpstr>pathlib(パスリブ)7</vt:lpstr>
      <vt:lpstr>datetime(デイトタイム)1</vt:lpstr>
      <vt:lpstr>datetime(デイトタイム)2</vt:lpstr>
      <vt:lpstr>datetime(デイトタイム)3</vt:lpstr>
      <vt:lpstr>datetime(デイトタイム)4</vt:lpstr>
      <vt:lpstr>datetime(デイトタイム)5</vt:lpstr>
      <vt:lpstr>datetime(デイトタイム)6</vt:lpstr>
      <vt:lpstr>datetime(デイトタイム)7</vt:lpstr>
      <vt:lpstr>datetime(デイトタイム)8</vt:lpstr>
      <vt:lpstr>JSON(ジェイソン)1</vt:lpstr>
      <vt:lpstr>JSON(ジェイソン)2</vt:lpstr>
      <vt:lpstr>JSON(ジェイソン)3</vt:lpstr>
      <vt:lpstr>JSON(ジェイソン)4</vt:lpstr>
      <vt:lpstr>JSON(ジェイソン)5</vt:lpstr>
      <vt:lpstr>JSON(ジェイソン)6</vt:lpstr>
      <vt:lpstr>JSON(ジェイソン)7</vt:lpstr>
      <vt:lpstr>JSON(ジェイソン)8</vt:lpstr>
      <vt:lpstr>JSON(ジェイソン)9</vt:lpstr>
      <vt:lpstr>Collections(コレクションズ)1</vt:lpstr>
      <vt:lpstr>Collections(コレクションズ)2</vt:lpstr>
      <vt:lpstr>Collections(コレクションズ)3</vt:lpstr>
      <vt:lpstr>Collections(コレクションズ)4</vt:lpstr>
      <vt:lpstr>Collections(コレクションズ)5</vt:lpstr>
      <vt:lpstr>Collections(コレクションズ)6</vt:lpstr>
      <vt:lpstr>Collections(コレクションズ)7</vt:lpstr>
      <vt:lpstr>Collections(コレクションズ)8</vt:lpstr>
      <vt:lpstr>Collections(コレクションズ)9</vt:lpstr>
      <vt:lpstr>仮想環境venv (ブイエンブ)1</vt:lpstr>
      <vt:lpstr>仮想環境venv (ブイエンブ)2</vt:lpstr>
      <vt:lpstr>仮想環境venv (ブイエンブ)3</vt:lpstr>
      <vt:lpstr>仮想環境venv (ブイエンブ)4</vt:lpstr>
      <vt:lpstr>仮想環境venv (ブイエンブ)5</vt:lpstr>
      <vt:lpstr>仮想環境venv (ブイエンブ)6</vt:lpstr>
      <vt:lpstr>仮想環境venv (ブイエンブ)7</vt:lpstr>
      <vt:lpstr>仮想環境venv (ブイエンブ)8</vt:lpstr>
      <vt:lpstr>仮想環境venv (ブイエンブ)9</vt:lpstr>
      <vt:lpstr>仮想環境venv (ブイエンブ)10</vt:lpstr>
      <vt:lpstr>PowerPoint プレゼンテーション</vt:lpstr>
      <vt:lpstr>モジュール分割1</vt:lpstr>
      <vt:lpstr>モジュール分割2</vt:lpstr>
      <vt:lpstr>モジュール分割3</vt:lpstr>
      <vt:lpstr>モジュール分割4</vt:lpstr>
      <vt:lpstr>モジュール分割5</vt:lpstr>
      <vt:lpstr>モジュール分割6</vt:lpstr>
      <vt:lpstr>モジュール分割7</vt:lpstr>
      <vt:lpstr>モジュール分割8</vt:lpstr>
      <vt:lpstr>モジュール分割9</vt:lpstr>
      <vt:lpstr>モジュール分割10</vt:lpstr>
      <vt:lpstr>モジュール 分割11</vt:lpstr>
      <vt:lpstr>モジュール分割12</vt:lpstr>
      <vt:lpstr>if __name__ == "__main__":1</vt:lpstr>
      <vt:lpstr>C#やJavaにおける  public static void Main() （エントリーポイント）1</vt:lpstr>
      <vt:lpstr>C#やJavaにおける  public static void Main() （エントリーポイント）2</vt:lpstr>
      <vt:lpstr>C#やJavaにおける  public static void Main() （エントリーポイント）3</vt:lpstr>
      <vt:lpstr>C#やJavaにおける  public static void Main() （エントリーポイント）4</vt:lpstr>
      <vt:lpstr>C#やJavaにおける  public static void Main() （エントリーポイント）5</vt:lpstr>
      <vt:lpstr>C#やJavaにおける  public static void Main() （エントリーポイント）6</vt:lpstr>
      <vt:lpstr>C#やJavaにおける  public static void Main() （エントリーポイント）7</vt:lpstr>
      <vt:lpstr>C#やJavaにおける  public static void Main() （エントリーポイント）8</vt:lpstr>
      <vt:lpstr>C#やJavaにおける  public static void Main() （エントリーポイント）9</vt:lpstr>
      <vt:lpstr>C#やJavaにおける  public static void Main() （エントリーポイント）10</vt:lpstr>
      <vt:lpstr>C#やJavaにおける  public static void Main() （エントリーポイント）11</vt:lpstr>
      <vt:lpstr>static（スタティック）の深掘り1</vt:lpstr>
      <vt:lpstr>static（スタティック）の深掘り2</vt:lpstr>
      <vt:lpstr>static（スタティック）の深掘り3</vt:lpstr>
      <vt:lpstr>static（スタティック）の深掘り4</vt:lpstr>
      <vt:lpstr>static（スタティック）の深掘り5</vt:lpstr>
      <vt:lpstr>static（スタティック）の深掘り6</vt:lpstr>
      <vt:lpstr>static（スタティック）の深掘り7</vt:lpstr>
      <vt:lpstr>static（スタティック）の深掘り8</vt:lpstr>
      <vt:lpstr>static（スタティック）の深掘り9</vt:lpstr>
      <vt:lpstr>if __name__ == "__main__":2</vt:lpstr>
      <vt:lpstr>if __name __ == "__ main__":3</vt:lpstr>
      <vt:lpstr>if __name__ == "__main__":4</vt:lpstr>
      <vt:lpstr>if __name __ == "__ main__":5</vt:lpstr>
      <vt:lpstr>if __name__ == "__main__":6</vt:lpstr>
      <vt:lpstr>if __name__ == "__main__":7</vt:lpstr>
      <vt:lpstr>if __name__ == "__main__":8</vt:lpstr>
      <vt:lpstr>if __name__ == "__main__":9</vt:lpstr>
      <vt:lpstr>if __name__ == "__main__":10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工内　章広</dc:creator>
  <cp:lastModifiedBy>工内　章広</cp:lastModifiedBy>
  <cp:revision>2</cp:revision>
  <dcterms:created xsi:type="dcterms:W3CDTF">2025-11-28T01:12:11Z</dcterms:created>
  <dcterms:modified xsi:type="dcterms:W3CDTF">2025-11-29T15:01:19Z</dcterms:modified>
</cp:coreProperties>
</file>